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64" d="100"/>
          <a:sy n="64" d="100"/>
        </p:scale>
        <p:origin x="26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3913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1016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43936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76332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88117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39650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3923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5275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01530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9895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67608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C43F3-4369-48E1-9342-68E07A33448A}" type="datetimeFigureOut">
              <a:rPr lang="es-VE" smtClean="0"/>
              <a:t>17/10/2025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F43EC-EF98-480B-96CF-2B938DFB98B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8736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9CAAD27-57BF-B1EB-452D-63FD56967B8D}"/>
              </a:ext>
            </a:extLst>
          </p:cNvPr>
          <p:cNvSpPr/>
          <p:nvPr/>
        </p:nvSpPr>
        <p:spPr>
          <a:xfrm>
            <a:off x="697042" y="538116"/>
            <a:ext cx="5445177" cy="3327816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AC51F85-A688-80E1-B4B9-9FF8089E2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415555"/>
              </p:ext>
            </p:extLst>
          </p:nvPr>
        </p:nvGraphicFramePr>
        <p:xfrm>
          <a:off x="805721" y="1761440"/>
          <a:ext cx="5199380" cy="17297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9380">
                  <a:extLst>
                    <a:ext uri="{9D8B030D-6E8A-4147-A177-3AD203B41FA5}">
                      <a16:colId xmlns:a16="http://schemas.microsoft.com/office/drawing/2014/main" val="3467143403"/>
                    </a:ext>
                  </a:extLst>
                </a:gridCol>
              </a:tblGrid>
              <a:tr h="2882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VE" sz="1100" kern="1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60866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RAZÓN SOCIAL:</a:t>
                      </a:r>
                      <a:endParaRPr lang="es-VE" sz="1100" kern="1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643385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RIF:</a:t>
                      </a:r>
                      <a:endParaRPr lang="es-VE" sz="1100" kern="1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301972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baseline="0" dirty="0" err="1">
                          <a:solidFill>
                            <a:schemeClr val="tx1"/>
                          </a:solidFill>
                          <a:effectLst/>
                        </a:rPr>
                        <a:t>N°</a:t>
                      </a:r>
                      <a:r>
                        <a:rPr lang="es-CO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 LICENCIA </a:t>
                      </a:r>
                      <a:r>
                        <a:rPr lang="pt-BR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Y/O SUB-LICENCIA(S) DE OSQC</a:t>
                      </a:r>
                      <a:r>
                        <a:rPr lang="es-CO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es-VE" sz="1100" kern="1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676104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TIPO DE SOLICITUD: </a:t>
                      </a:r>
                      <a:endParaRPr lang="es-VE" sz="1100" kern="1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650831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baseline="0" dirty="0">
                          <a:solidFill>
                            <a:schemeClr val="tx1"/>
                          </a:solidFill>
                          <a:effectLst/>
                        </a:rPr>
                        <a:t>AÑO DE SOLICITUD 2025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105617"/>
                  </a:ext>
                </a:extLst>
              </a:tr>
            </a:tbl>
          </a:graphicData>
        </a:graphic>
      </p:graphicFrame>
      <p:pic>
        <p:nvPicPr>
          <p:cNvPr id="1025" name="Picture 1">
            <a:extLst>
              <a:ext uri="{FF2B5EF4-FFF2-40B4-BE49-F238E27FC236}">
                <a16:creationId xmlns:a16="http://schemas.microsoft.com/office/drawing/2014/main" id="{C97CFBB3-F2E5-9747-46FF-A14486A17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5" y="591989"/>
            <a:ext cx="405765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9522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26</Words>
  <Application>Microsoft Office PowerPoint</Application>
  <PresentationFormat>Carta (216 x 279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Usuario_36</dc:creator>
  <cp:lastModifiedBy>Usuario_36</cp:lastModifiedBy>
  <cp:revision>1</cp:revision>
  <dcterms:created xsi:type="dcterms:W3CDTF">2025-10-17T12:39:22Z</dcterms:created>
  <dcterms:modified xsi:type="dcterms:W3CDTF">2025-10-17T12:52:02Z</dcterms:modified>
</cp:coreProperties>
</file>